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78" r:id="rId54"/>
    <p:sldId id="345" r:id="rId55"/>
    <p:sldId id="380" r:id="rId56"/>
    <p:sldId id="377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4" r:id="rId72"/>
    <p:sldId id="373" r:id="rId73"/>
    <p:sldId id="376" r:id="rId74"/>
    <p:sldId id="387" r:id="rId75"/>
    <p:sldId id="390" r:id="rId76"/>
    <p:sldId id="412" r:id="rId77"/>
    <p:sldId id="399" r:id="rId78"/>
    <p:sldId id="395" r:id="rId79"/>
    <p:sldId id="400" r:id="rId80"/>
    <p:sldId id="406" r:id="rId81"/>
    <p:sldId id="407" r:id="rId82"/>
    <p:sldId id="408" r:id="rId83"/>
    <p:sldId id="402" r:id="rId84"/>
    <p:sldId id="409" r:id="rId85"/>
    <p:sldId id="403" r:id="rId86"/>
    <p:sldId id="405" r:id="rId87"/>
    <p:sldId id="401" r:id="rId88"/>
    <p:sldId id="396" r:id="rId89"/>
    <p:sldId id="397" r:id="rId90"/>
    <p:sldId id="392" r:id="rId91"/>
    <p:sldId id="391" r:id="rId92"/>
    <p:sldId id="389" r:id="rId93"/>
    <p:sldId id="411" r:id="rId94"/>
    <p:sldId id="41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78"/>
            <p14:sldId id="345"/>
            <p14:sldId id="380"/>
            <p14:sldId id="377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4"/>
            <p14:sldId id="373"/>
            <p14:sldId id="376"/>
            <p14:sldId id="387"/>
            <p14:sldId id="390"/>
            <p14:sldId id="412"/>
            <p14:sldId id="399"/>
            <p14:sldId id="395"/>
            <p14:sldId id="400"/>
            <p14:sldId id="406"/>
            <p14:sldId id="407"/>
            <p14:sldId id="408"/>
            <p14:sldId id="402"/>
            <p14:sldId id="409"/>
            <p14:sldId id="403"/>
            <p14:sldId id="405"/>
            <p14:sldId id="401"/>
            <p14:sldId id="396"/>
            <p14:sldId id="397"/>
            <p14:sldId id="392"/>
            <p14:sldId id="391"/>
            <p14:sldId id="389"/>
            <p14:sldId id="411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7F7F7F"/>
    <a:srgbClr val="262626"/>
    <a:srgbClr val="404040"/>
    <a:srgbClr val="3B3838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631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44" y="96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8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0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2.png"/><Relationship Id="rId4" Type="http://schemas.microsoft.com/office/2007/relationships/hdphoto" Target="../media/hdphoto13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microsoft.com/office/2007/relationships/hdphoto" Target="../media/hdphoto12.wdp"/><Relationship Id="rId7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6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10" Type="http://schemas.openxmlformats.org/officeDocument/2006/relationships/image" Target="../media/image147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5.png"/><Relationship Id="rId5" Type="http://schemas.openxmlformats.org/officeDocument/2006/relationships/image" Target="../media/image18.png"/><Relationship Id="rId10" Type="http://schemas.openxmlformats.org/officeDocument/2006/relationships/image" Target="../media/image137.png"/><Relationship Id="rId4" Type="http://schemas.microsoft.com/office/2007/relationships/hdphoto" Target="../media/hdphoto13.wdp"/><Relationship Id="rId9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9.png"/><Relationship Id="rId3" Type="http://schemas.openxmlformats.org/officeDocument/2006/relationships/image" Target="../media/image105.png"/><Relationship Id="rId7" Type="http://schemas.openxmlformats.org/officeDocument/2006/relationships/image" Target="../media/image135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microsoft.com/office/2007/relationships/hdphoto" Target="../media/hdphoto13.wdp"/><Relationship Id="rId10" Type="http://schemas.openxmlformats.org/officeDocument/2006/relationships/image" Target="../media/image136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Relationship Id="rId1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png"/><Relationship Id="rId7" Type="http://schemas.openxmlformats.org/officeDocument/2006/relationships/image" Target="../media/image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3.png"/><Relationship Id="rId5" Type="http://schemas.openxmlformats.org/officeDocument/2006/relationships/image" Target="../media/image127.png"/><Relationship Id="rId10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5.png"/><Relationship Id="rId7" Type="http://schemas.openxmlformats.org/officeDocument/2006/relationships/image" Target="../media/image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87" y="3685645"/>
            <a:ext cx="1296000" cy="18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87" y="1554498"/>
            <a:ext cx="1296000" cy="1800000"/>
          </a:xfrm>
          <a:prstGeom prst="rect">
            <a:avLst/>
          </a:prstGeom>
        </p:spPr>
      </p:pic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FFD6D793-50DD-4B1C-8A29-B6CF9BFDFEA1}"/>
              </a:ext>
            </a:extLst>
          </p:cNvPr>
          <p:cNvSpPr/>
          <p:nvPr/>
        </p:nvSpPr>
        <p:spPr>
          <a:xfrm rot="10800000">
            <a:off x="3766595" y="3748551"/>
            <a:ext cx="330073" cy="149555"/>
          </a:xfrm>
          <a:prstGeom prst="snip1Rect">
            <a:avLst>
              <a:gd name="adj" fmla="val 268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88" y="4035322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3D521A-823A-4E61-8C3E-195E8ABCE6F1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505A57-885E-4D7B-9904-6315C8BD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45F00-E256-436A-8598-DF381D2F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EA818E-4123-47A2-AC6F-1397959F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BE4AE6C-2142-44A9-8E4B-C15DEBD5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5C35494-FD17-4851-998C-7BED5B5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4E0453D-1AA1-4A6B-8D92-89246E2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4531448-DABE-4BD1-AD7F-C89B6EBD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4BD3DA-DD0C-47FB-8142-D656248C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5A18692-5DB8-42ED-B130-C8CDA354F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028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3 -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미설정</a:t>
                </a: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514B2AB-DBC9-47A0-B022-EC2DE39F4162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00C82921-A377-426C-9006-CE849A6C3A3B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BCBB624-8635-46D4-9B02-D8023A94CA1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3448BB81-9EBB-4F33-8180-E0A4EB3EF041}"/>
              </a:ext>
            </a:extLst>
          </p:cNvPr>
          <p:cNvSpPr>
            <a:spLocks noChangeAspect="1"/>
          </p:cNvSpPr>
          <p:nvPr/>
        </p:nvSpPr>
        <p:spPr>
          <a:xfrm rot="16200000">
            <a:off x="400979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6A541D5-7A98-452A-B7FD-B9E3AAECA8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30F804E-B4A8-4CDE-90B3-4634FB310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210" y="3070859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DA694F-8F3E-4884-8B96-958BC134C0CE}"/>
              </a:ext>
            </a:extLst>
          </p:cNvPr>
          <p:cNvGrpSpPr/>
          <p:nvPr/>
        </p:nvGrpSpPr>
        <p:grpSpPr>
          <a:xfrm>
            <a:off x="885510" y="382881"/>
            <a:ext cx="9010242" cy="4314337"/>
            <a:chOff x="907231" y="382881"/>
            <a:chExt cx="9010242" cy="43143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B5071A-4F97-4EF2-9D72-FE47ACF828AD}"/>
                </a:ext>
              </a:extLst>
            </p:cNvPr>
            <p:cNvSpPr/>
            <p:nvPr/>
          </p:nvSpPr>
          <p:spPr>
            <a:xfrm>
              <a:off x="907231" y="382887"/>
              <a:ext cx="9010242" cy="4314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84C789-F906-4EC8-8AE7-C2AB9C82DCCA}"/>
                </a:ext>
              </a:extLst>
            </p:cNvPr>
            <p:cNvSpPr/>
            <p:nvPr/>
          </p:nvSpPr>
          <p:spPr>
            <a:xfrm>
              <a:off x="9640990" y="454135"/>
              <a:ext cx="206159" cy="193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5E61D-76CF-40E3-878A-413EFAF27797}"/>
                </a:ext>
              </a:extLst>
            </p:cNvPr>
            <p:cNvGrpSpPr/>
            <p:nvPr/>
          </p:nvGrpSpPr>
          <p:grpSpPr>
            <a:xfrm>
              <a:off x="907231" y="382881"/>
              <a:ext cx="1320060" cy="246224"/>
              <a:chOff x="1404228" y="64118"/>
              <a:chExt cx="1320060" cy="246224"/>
            </a:xfrm>
          </p:grpSpPr>
          <p:sp>
            <p:nvSpPr>
              <p:cNvPr id="61" name="사각형: 잘린 한쪽 모서리 60">
                <a:extLst>
                  <a:ext uri="{FF2B5EF4-FFF2-40B4-BE49-F238E27FC236}">
                    <a16:creationId xmlns:a16="http://schemas.microsoft.com/office/drawing/2014/main" id="{0BFFC14C-A529-4C26-BFC3-967609900329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DF41B4-BB14-414D-91D9-719BAABE72AA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4BBF052-684C-47C2-ADE3-C896A1F40B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527" y="466202"/>
              <a:ext cx="166291" cy="164628"/>
              <a:chOff x="5421630" y="2786546"/>
              <a:chExt cx="1348740" cy="1284908"/>
            </a:xfrm>
          </p:grpSpPr>
          <p:sp>
            <p:nvSpPr>
              <p:cNvPr id="68" name="사각형: 잘린 대각선 방향 모서리 67">
                <a:extLst>
                  <a:ext uri="{FF2B5EF4-FFF2-40B4-BE49-F238E27FC236}">
                    <a16:creationId xmlns:a16="http://schemas.microsoft.com/office/drawing/2014/main" id="{1603900B-B15D-4B4A-839B-4767A0F82A1D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121B78F2-09F7-443A-A23F-4D0ED95E3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55FF3D3-A5A4-409C-8468-F9FBB53095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829" y="689476"/>
              <a:ext cx="6164785" cy="1086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A66B10-207B-4FF6-8EDA-692B9015D079}"/>
                </a:ext>
              </a:extLst>
            </p:cNvPr>
            <p:cNvGrpSpPr/>
            <p:nvPr/>
          </p:nvGrpSpPr>
          <p:grpSpPr>
            <a:xfrm>
              <a:off x="4348621" y="792816"/>
              <a:ext cx="2720610" cy="883108"/>
              <a:chOff x="4484905" y="807195"/>
              <a:chExt cx="2813415" cy="913233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F5706CE-685D-4FDE-BEBD-46498A0FE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905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91B951F-562B-4BBA-87BA-F3F1BDB675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8060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AD54663-1E0D-470D-B442-563A03FA1A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1214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635436F-887D-426E-A718-50F10DF5D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436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32AE8B-EC3D-4CB6-A837-34407ADB1C1E}"/>
                </a:ext>
              </a:extLst>
            </p:cNvPr>
            <p:cNvGrpSpPr/>
            <p:nvPr/>
          </p:nvGrpSpPr>
          <p:grpSpPr>
            <a:xfrm>
              <a:off x="2797158" y="792816"/>
              <a:ext cx="1341349" cy="883108"/>
              <a:chOff x="2880519" y="807195"/>
              <a:chExt cx="1387105" cy="913233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C857AED-9B20-461D-99DC-017B745ED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051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8A8B585-8006-497E-8AA3-2117C08BAA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93673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9664BF4-5FCE-4306-90E5-6956634A7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6498" y="792816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C8BD993-6330-482A-B667-2AF1FD8EE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263" y="791731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C6794E9-85DA-4B47-A10C-8A85B00B8B7E}"/>
                </a:ext>
              </a:extLst>
            </p:cNvPr>
            <p:cNvGrpSpPr/>
            <p:nvPr/>
          </p:nvGrpSpPr>
          <p:grpSpPr>
            <a:xfrm>
              <a:off x="4247258" y="1424115"/>
              <a:ext cx="531408" cy="354541"/>
              <a:chOff x="4380084" y="1460029"/>
              <a:chExt cx="549535" cy="366635"/>
            </a:xfrm>
          </p:grpSpPr>
          <p:sp>
            <p:nvSpPr>
              <p:cNvPr id="198" name="사각형: 잘린 한쪽 모서리 197">
                <a:extLst>
                  <a:ext uri="{FF2B5EF4-FFF2-40B4-BE49-F238E27FC236}">
                    <a16:creationId xmlns:a16="http://schemas.microsoft.com/office/drawing/2014/main" id="{DA2BFA1E-7F14-4306-99B8-7F34A4E23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1465198"/>
                <a:ext cx="53974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9F8D60E0-7F3B-4595-ADDC-77B01DF29251}"/>
                  </a:ext>
                </a:extLst>
              </p:cNvPr>
              <p:cNvGrpSpPr/>
              <p:nvPr/>
            </p:nvGrpSpPr>
            <p:grpSpPr>
              <a:xfrm>
                <a:off x="4382318" y="1460029"/>
                <a:ext cx="547301" cy="364182"/>
                <a:chOff x="6096792" y="711193"/>
                <a:chExt cx="781052" cy="519724"/>
              </a:xfrm>
            </p:grpSpPr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AADDC93F-E4D3-4D72-89AF-718277232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792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3" name="그림 212">
                  <a:extLst>
                    <a:ext uri="{FF2B5EF4-FFF2-40B4-BE49-F238E27FC236}">
                      <a16:creationId xmlns:a16="http://schemas.microsoft.com/office/drawing/2014/main" id="{B316437B-16A6-4E9C-AADA-B4A24DBC9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1887" y="711193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4" name="그림 213">
                  <a:extLst>
                    <a:ext uri="{FF2B5EF4-FFF2-40B4-BE49-F238E27FC236}">
                      <a16:creationId xmlns:a16="http://schemas.microsoft.com/office/drawing/2014/main" id="{BB559C00-4E77-4787-AF22-C9628E090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1929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5" name="그림 214">
                  <a:extLst>
                    <a:ext uri="{FF2B5EF4-FFF2-40B4-BE49-F238E27FC236}">
                      <a16:creationId xmlns:a16="http://schemas.microsoft.com/office/drawing/2014/main" id="{210A3AE6-9C26-4326-BE09-0F554CF50B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7024" y="711193"/>
                  <a:ext cx="500820" cy="5197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8C7A889-821D-412C-A95C-375DE08D0BB7}"/>
                </a:ext>
              </a:extLst>
            </p:cNvPr>
            <p:cNvGrpSpPr/>
            <p:nvPr/>
          </p:nvGrpSpPr>
          <p:grpSpPr>
            <a:xfrm>
              <a:off x="2692272" y="1429114"/>
              <a:ext cx="716358" cy="356604"/>
              <a:chOff x="2772055" y="1465198"/>
              <a:chExt cx="740794" cy="368768"/>
            </a:xfrm>
          </p:grpSpPr>
          <p:sp>
            <p:nvSpPr>
              <p:cNvPr id="179" name="사각형: 잘린 한쪽 모서리 178">
                <a:extLst>
                  <a:ext uri="{FF2B5EF4-FFF2-40B4-BE49-F238E27FC236}">
                    <a16:creationId xmlns:a16="http://schemas.microsoft.com/office/drawing/2014/main" id="{DF7E6BCE-38C0-4EF3-9A4B-B1897FACD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1465198"/>
                <a:ext cx="74079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1B987BD5-4691-4D82-9D9B-130AF33488AC}"/>
                  </a:ext>
                </a:extLst>
              </p:cNvPr>
              <p:cNvGrpSpPr/>
              <p:nvPr/>
            </p:nvGrpSpPr>
            <p:grpSpPr>
              <a:xfrm>
                <a:off x="2791746" y="1465783"/>
                <a:ext cx="709591" cy="368183"/>
                <a:chOff x="3632013" y="2542399"/>
                <a:chExt cx="1037427" cy="538287"/>
              </a:xfrm>
            </p:grpSpPr>
            <p:pic>
              <p:nvPicPr>
                <p:cNvPr id="209" name="그림 208">
                  <a:extLst>
                    <a:ext uri="{FF2B5EF4-FFF2-40B4-BE49-F238E27FC236}">
                      <a16:creationId xmlns:a16="http://schemas.microsoft.com/office/drawing/2014/main" id="{31A11A64-F260-45E6-B1C1-9D3A6F2D6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2013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2746FFED-FA93-4AA4-96E7-CC69CB388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1370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4943C023-ED7A-480A-9299-45A30C355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0727" y="2542399"/>
                  <a:ext cx="518713" cy="538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7C48CB-33F8-4DA2-927C-E3621356BF8C}"/>
                </a:ext>
              </a:extLst>
            </p:cNvPr>
            <p:cNvGrpSpPr/>
            <p:nvPr/>
          </p:nvGrpSpPr>
          <p:grpSpPr>
            <a:xfrm>
              <a:off x="1013803" y="1422176"/>
              <a:ext cx="349543" cy="356480"/>
              <a:chOff x="1036330" y="1458024"/>
              <a:chExt cx="361467" cy="368640"/>
            </a:xfrm>
          </p:grpSpPr>
          <p:sp>
            <p:nvSpPr>
              <p:cNvPr id="153" name="사각형: 잘린 한쪽 모서리 152">
                <a:extLst>
                  <a:ext uri="{FF2B5EF4-FFF2-40B4-BE49-F238E27FC236}">
                    <a16:creationId xmlns:a16="http://schemas.microsoft.com/office/drawing/2014/main" id="{1C4FCA44-355F-45C1-A08E-442F25F48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id="{8328BC3E-41F5-4E33-B6B7-649761B05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663" y="1458024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AAF967-69A0-4F9F-B76A-C765F0A9C11F}"/>
                </a:ext>
              </a:extLst>
            </p:cNvPr>
            <p:cNvGrpSpPr/>
            <p:nvPr/>
          </p:nvGrpSpPr>
          <p:grpSpPr>
            <a:xfrm>
              <a:off x="1853038" y="1429114"/>
              <a:ext cx="349576" cy="369811"/>
              <a:chOff x="1904193" y="1465198"/>
              <a:chExt cx="361501" cy="382426"/>
            </a:xfrm>
          </p:grpSpPr>
          <p:sp>
            <p:nvSpPr>
              <p:cNvPr id="166" name="사각형: 잘린 한쪽 모서리 165">
                <a:extLst>
                  <a:ext uri="{FF2B5EF4-FFF2-40B4-BE49-F238E27FC236}">
                    <a16:creationId xmlns:a16="http://schemas.microsoft.com/office/drawing/2014/main" id="{3849BABF-3B2D-4193-9382-9D4A40336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D9B3B700-CDB0-497C-A18C-AD27B5CA5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894" y="1479432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1AAC7F-3E32-4CC4-84CF-E59AEEE89DA5}"/>
                </a:ext>
              </a:extLst>
            </p:cNvPr>
            <p:cNvGrpSpPr/>
            <p:nvPr/>
          </p:nvGrpSpPr>
          <p:grpSpPr>
            <a:xfrm>
              <a:off x="1013803" y="689937"/>
              <a:ext cx="839235" cy="1089169"/>
              <a:chOff x="1036330" y="700807"/>
              <a:chExt cx="867863" cy="1126323"/>
            </a:xfrm>
          </p:grpSpPr>
          <p:sp>
            <p:nvSpPr>
              <p:cNvPr id="154" name="직각 삼각형 153">
                <a:extLst>
                  <a:ext uri="{FF2B5EF4-FFF2-40B4-BE49-F238E27FC236}">
                    <a16:creationId xmlns:a16="http://schemas.microsoft.com/office/drawing/2014/main" id="{C8BC78C2-A9CE-4886-8D1A-D45BDA543C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36330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5509DD-E5DF-42D7-9436-680E78BCF810}"/>
                  </a:ext>
                </a:extLst>
              </p:cNvPr>
              <p:cNvSpPr/>
              <p:nvPr/>
            </p:nvSpPr>
            <p:spPr>
              <a:xfrm>
                <a:off x="1036330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각 삼각형 155">
                <a:extLst>
                  <a:ext uri="{FF2B5EF4-FFF2-40B4-BE49-F238E27FC236}">
                    <a16:creationId xmlns:a16="http://schemas.microsoft.com/office/drawing/2014/main" id="{E5EB27DB-B480-477C-B1B0-1ED5D8FD4E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각 삼각형 156">
                <a:extLst>
                  <a:ext uri="{FF2B5EF4-FFF2-40B4-BE49-F238E27FC236}">
                    <a16:creationId xmlns:a16="http://schemas.microsoft.com/office/drawing/2014/main" id="{46281EB7-32DE-488E-974B-FA1F4738AE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36467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BF342E22-8F87-488E-A6B0-5D605816372B}"/>
                  </a:ext>
                </a:extLst>
              </p:cNvPr>
              <p:cNvSpPr/>
              <p:nvPr/>
            </p:nvSpPr>
            <p:spPr>
              <a:xfrm>
                <a:off x="1108623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각 삼각형 158">
                <a:extLst>
                  <a:ext uri="{FF2B5EF4-FFF2-40B4-BE49-F238E27FC236}">
                    <a16:creationId xmlns:a16="http://schemas.microsoft.com/office/drawing/2014/main" id="{0829325E-49E6-4A2D-BB56-53D2C20C3E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31490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각 삼각형 159">
                <a:extLst>
                  <a:ext uri="{FF2B5EF4-FFF2-40B4-BE49-F238E27FC236}">
                    <a16:creationId xmlns:a16="http://schemas.microsoft.com/office/drawing/2014/main" id="{E6B509BA-94A3-4AE0-BC08-162D4F3B677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31626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각 삼각형 160">
                <a:extLst>
                  <a:ext uri="{FF2B5EF4-FFF2-40B4-BE49-F238E27FC236}">
                    <a16:creationId xmlns:a16="http://schemas.microsoft.com/office/drawing/2014/main" id="{13C41508-8B56-4BC7-8C99-906B34D1D2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1763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각 삼각형 161">
                <a:extLst>
                  <a:ext uri="{FF2B5EF4-FFF2-40B4-BE49-F238E27FC236}">
                    <a16:creationId xmlns:a16="http://schemas.microsoft.com/office/drawing/2014/main" id="{5A022050-8059-4CA7-8619-F9A888479A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831763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각 삼각형 162">
                <a:extLst>
                  <a:ext uri="{FF2B5EF4-FFF2-40B4-BE49-F238E27FC236}">
                    <a16:creationId xmlns:a16="http://schemas.microsoft.com/office/drawing/2014/main" id="{7C5EE8EE-A505-4D20-9266-426424FE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25401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3DCBEE8-6CE9-4452-9C52-D45C0C9DB9E2}"/>
                  </a:ext>
                </a:extLst>
              </p:cNvPr>
              <p:cNvSpPr/>
              <p:nvPr/>
            </p:nvSpPr>
            <p:spPr>
              <a:xfrm>
                <a:off x="1831763" y="771456"/>
                <a:ext cx="72293" cy="983501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A34C17E0-6600-4DB1-BC11-CA1F92F0E53F}"/>
                  </a:ext>
                </a:extLst>
              </p:cNvPr>
              <p:cNvSpPr/>
              <p:nvPr/>
            </p:nvSpPr>
            <p:spPr>
              <a:xfrm>
                <a:off x="1397831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135D09-C81B-41B1-B291-F11CE4302BDA}"/>
                </a:ext>
              </a:extLst>
            </p:cNvPr>
            <p:cNvGrpSpPr/>
            <p:nvPr/>
          </p:nvGrpSpPr>
          <p:grpSpPr>
            <a:xfrm>
              <a:off x="1853038" y="689937"/>
              <a:ext cx="839234" cy="1089169"/>
              <a:chOff x="1904193" y="700807"/>
              <a:chExt cx="867862" cy="1126323"/>
            </a:xfrm>
          </p:grpSpPr>
          <p:sp>
            <p:nvSpPr>
              <p:cNvPr id="167" name="직각 삼각형 166">
                <a:extLst>
                  <a:ext uri="{FF2B5EF4-FFF2-40B4-BE49-F238E27FC236}">
                    <a16:creationId xmlns:a16="http://schemas.microsoft.com/office/drawing/2014/main" id="{9E37CEC3-E739-4FF4-9430-53F28F21B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904193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0E967728-0FF8-4137-9CB4-CAFFC2883FA9}"/>
                  </a:ext>
                </a:extLst>
              </p:cNvPr>
              <p:cNvSpPr/>
              <p:nvPr/>
            </p:nvSpPr>
            <p:spPr>
              <a:xfrm>
                <a:off x="1904193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각 삼각형 168">
                <a:extLst>
                  <a:ext uri="{FF2B5EF4-FFF2-40B4-BE49-F238E27FC236}">
                    <a16:creationId xmlns:a16="http://schemas.microsoft.com/office/drawing/2014/main" id="{F19DF0E0-A154-4555-808D-45BCDFAF0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각 삼각형 169">
                <a:extLst>
                  <a:ext uri="{FF2B5EF4-FFF2-40B4-BE49-F238E27FC236}">
                    <a16:creationId xmlns:a16="http://schemas.microsoft.com/office/drawing/2014/main" id="{138465F2-4EAF-4E03-84AF-E2E94BEB2E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90432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118CF31-ABF7-4380-B549-6CE165A79312}"/>
                  </a:ext>
                </a:extLst>
              </p:cNvPr>
              <p:cNvSpPr/>
              <p:nvPr/>
            </p:nvSpPr>
            <p:spPr>
              <a:xfrm>
                <a:off x="1976486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각 삼각형 171">
                <a:extLst>
                  <a:ext uri="{FF2B5EF4-FFF2-40B4-BE49-F238E27FC236}">
                    <a16:creationId xmlns:a16="http://schemas.microsoft.com/office/drawing/2014/main" id="{91604745-2817-4068-BF2D-76AF5F3B22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699353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각 삼각형 172">
                <a:extLst>
                  <a:ext uri="{FF2B5EF4-FFF2-40B4-BE49-F238E27FC236}">
                    <a16:creationId xmlns:a16="http://schemas.microsoft.com/office/drawing/2014/main" id="{FD13612F-195B-4987-B2AA-AB933A059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9948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각 삼각형 173">
                <a:extLst>
                  <a:ext uri="{FF2B5EF4-FFF2-40B4-BE49-F238E27FC236}">
                    <a16:creationId xmlns:a16="http://schemas.microsoft.com/office/drawing/2014/main" id="{A51824C4-5C36-457A-B660-752C81AC9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9625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각 삼각형 174">
                <a:extLst>
                  <a:ext uri="{FF2B5EF4-FFF2-40B4-BE49-F238E27FC236}">
                    <a16:creationId xmlns:a16="http://schemas.microsoft.com/office/drawing/2014/main" id="{4257B558-A85E-4EED-A151-7BF7867DA0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699625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각 삼각형 175">
                <a:extLst>
                  <a:ext uri="{FF2B5EF4-FFF2-40B4-BE49-F238E27FC236}">
                    <a16:creationId xmlns:a16="http://schemas.microsoft.com/office/drawing/2014/main" id="{A5AD9C1E-B712-4B71-85B9-5752B1C31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193264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5AB6CE0-BDA5-4ACD-9F2C-C1C79089492F}"/>
                  </a:ext>
                </a:extLst>
              </p:cNvPr>
              <p:cNvSpPr/>
              <p:nvPr/>
            </p:nvSpPr>
            <p:spPr>
              <a:xfrm>
                <a:off x="2699625" y="771357"/>
                <a:ext cx="72293" cy="98359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4AED077-F73A-4C29-9312-070EEAAB28BF}"/>
                  </a:ext>
                </a:extLst>
              </p:cNvPr>
              <p:cNvSpPr/>
              <p:nvPr/>
            </p:nvSpPr>
            <p:spPr>
              <a:xfrm>
                <a:off x="2265694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직각 삼각형 179">
              <a:extLst>
                <a:ext uri="{FF2B5EF4-FFF2-40B4-BE49-F238E27FC236}">
                  <a16:creationId xmlns:a16="http://schemas.microsoft.com/office/drawing/2014/main" id="{7221248F-E75A-4EFD-9664-1987A3C973D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2272" y="1429679"/>
              <a:ext cx="69908" cy="699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각 삼각형 184">
              <a:extLst>
                <a:ext uri="{FF2B5EF4-FFF2-40B4-BE49-F238E27FC236}">
                  <a16:creationId xmlns:a16="http://schemas.microsoft.com/office/drawing/2014/main" id="{216FF9FB-9ED9-4112-8B46-066FB5ABB5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39349" y="1709066"/>
              <a:ext cx="69908" cy="69908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03E9F4-C9FA-4000-BF63-16382B88FAE8}"/>
                </a:ext>
              </a:extLst>
            </p:cNvPr>
            <p:cNvGrpSpPr/>
            <p:nvPr/>
          </p:nvGrpSpPr>
          <p:grpSpPr>
            <a:xfrm>
              <a:off x="4247258" y="689937"/>
              <a:ext cx="2931148" cy="1089169"/>
              <a:chOff x="4380084" y="700807"/>
              <a:chExt cx="3031135" cy="1126323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3B92FEF-7D56-4D39-9325-65E54225B1A8}"/>
                  </a:ext>
                </a:extLst>
              </p:cNvPr>
              <p:cNvSpPr/>
              <p:nvPr/>
            </p:nvSpPr>
            <p:spPr>
              <a:xfrm>
                <a:off x="4452514" y="700807"/>
                <a:ext cx="2886412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각 삼각형 192">
                <a:extLst>
                  <a:ext uri="{FF2B5EF4-FFF2-40B4-BE49-F238E27FC236}">
                    <a16:creationId xmlns:a16="http://schemas.microsoft.com/office/drawing/2014/main" id="{53CAD0EF-2D99-479A-843E-8446B253D9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338652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각 삼각형 193">
                <a:extLst>
                  <a:ext uri="{FF2B5EF4-FFF2-40B4-BE49-F238E27FC236}">
                    <a16:creationId xmlns:a16="http://schemas.microsoft.com/office/drawing/2014/main" id="{3ADFCCC5-74C5-41B9-BB99-651B3E64E9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338243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5" name="직각 삼각형 194">
                <a:extLst>
                  <a:ext uri="{FF2B5EF4-FFF2-40B4-BE49-F238E27FC236}">
                    <a16:creationId xmlns:a16="http://schemas.microsoft.com/office/drawing/2014/main" id="{A42FCE27-93B0-4F24-B4CF-3294E8E73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810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각 삼각형 195">
                <a:extLst>
                  <a:ext uri="{FF2B5EF4-FFF2-40B4-BE49-F238E27FC236}">
                    <a16:creationId xmlns:a16="http://schemas.microsoft.com/office/drawing/2014/main" id="{DD0C3817-04D1-4AAB-AE57-5C782E31C0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3892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CCE211F-7333-41A8-A833-3AD7F7C0CC8C}"/>
                  </a:ext>
                </a:extLst>
              </p:cNvPr>
              <p:cNvSpPr/>
              <p:nvPr/>
            </p:nvSpPr>
            <p:spPr>
              <a:xfrm>
                <a:off x="7338926" y="772586"/>
                <a:ext cx="72293" cy="98178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각 삼각형 202">
                <a:extLst>
                  <a:ext uri="{FF2B5EF4-FFF2-40B4-BE49-F238E27FC236}">
                    <a16:creationId xmlns:a16="http://schemas.microsoft.com/office/drawing/2014/main" id="{99220185-8E2C-4170-8EF2-DA25152718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847807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직각 삼각형 198">
                <a:extLst>
                  <a:ext uri="{FF2B5EF4-FFF2-40B4-BE49-F238E27FC236}">
                    <a16:creationId xmlns:a16="http://schemas.microsoft.com/office/drawing/2014/main" id="{4688A148-BA16-4D58-9DA8-B64655DAA9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80084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453E3281-7E13-4FBD-BCA7-C3B041B85681}"/>
                  </a:ext>
                </a:extLst>
              </p:cNvPr>
              <p:cNvSpPr/>
              <p:nvPr/>
            </p:nvSpPr>
            <p:spPr>
              <a:xfrm>
                <a:off x="4380084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각 삼각형 200">
                <a:extLst>
                  <a:ext uri="{FF2B5EF4-FFF2-40B4-BE49-F238E27FC236}">
                    <a16:creationId xmlns:a16="http://schemas.microsoft.com/office/drawing/2014/main" id="{8EA76A9D-088D-4CEA-B634-85C8A40F3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각 삼각형 201">
                <a:extLst>
                  <a:ext uri="{FF2B5EF4-FFF2-40B4-BE49-F238E27FC236}">
                    <a16:creationId xmlns:a16="http://schemas.microsoft.com/office/drawing/2014/main" id="{C7BB8275-CBB6-4722-ADCA-1DAF7DD1A0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80221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DA349242-6FCC-4645-AE5C-AFEBC459B8E8}"/>
                  </a:ext>
                </a:extLst>
              </p:cNvPr>
              <p:cNvSpPr/>
              <p:nvPr/>
            </p:nvSpPr>
            <p:spPr>
              <a:xfrm>
                <a:off x="4919828" y="1754700"/>
                <a:ext cx="2419098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D93FCC-7998-4726-AD58-9799DEE3C541}"/>
                </a:ext>
              </a:extLst>
            </p:cNvPr>
            <p:cNvGrpSpPr/>
            <p:nvPr/>
          </p:nvGrpSpPr>
          <p:grpSpPr>
            <a:xfrm>
              <a:off x="2692272" y="689937"/>
              <a:ext cx="1554986" cy="1089037"/>
              <a:chOff x="2772055" y="700807"/>
              <a:chExt cx="1608029" cy="1126186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87B6E1F-AF9D-4D46-A4CB-60369C29F63A}"/>
                  </a:ext>
                </a:extLst>
              </p:cNvPr>
              <p:cNvSpPr/>
              <p:nvPr/>
            </p:nvSpPr>
            <p:spPr>
              <a:xfrm>
                <a:off x="2772055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각 삼각형 181">
                <a:extLst>
                  <a:ext uri="{FF2B5EF4-FFF2-40B4-BE49-F238E27FC236}">
                    <a16:creationId xmlns:a16="http://schemas.microsoft.com/office/drawing/2014/main" id="{19907972-7AED-465A-819D-17308CA99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각 삼각형 182">
                <a:extLst>
                  <a:ext uri="{FF2B5EF4-FFF2-40B4-BE49-F238E27FC236}">
                    <a16:creationId xmlns:a16="http://schemas.microsoft.com/office/drawing/2014/main" id="{6B64CCFB-7A1D-4A26-A16C-D01766BD8E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2192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7A9A17D-B8D6-42A1-905E-405B2A7E329D}"/>
                  </a:ext>
                </a:extLst>
              </p:cNvPr>
              <p:cNvSpPr/>
              <p:nvPr/>
            </p:nvSpPr>
            <p:spPr>
              <a:xfrm>
                <a:off x="2844349" y="700807"/>
                <a:ext cx="146344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각 삼각형 185">
                <a:extLst>
                  <a:ext uri="{FF2B5EF4-FFF2-40B4-BE49-F238E27FC236}">
                    <a16:creationId xmlns:a16="http://schemas.microsoft.com/office/drawing/2014/main" id="{CD22DBBB-3377-4974-AC24-6055ED0135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07518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각 삼각형 186">
                <a:extLst>
                  <a:ext uri="{FF2B5EF4-FFF2-40B4-BE49-F238E27FC236}">
                    <a16:creationId xmlns:a16="http://schemas.microsoft.com/office/drawing/2014/main" id="{3208EE61-3DAE-4FB4-899D-A885E580AA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07108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직각 삼각형 187">
                <a:extLst>
                  <a:ext uri="{FF2B5EF4-FFF2-40B4-BE49-F238E27FC236}">
                    <a16:creationId xmlns:a16="http://schemas.microsoft.com/office/drawing/2014/main" id="{4E67745C-75DE-4417-AAC8-275D70031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6972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각 삼각형 188">
                <a:extLst>
                  <a:ext uri="{FF2B5EF4-FFF2-40B4-BE49-F238E27FC236}">
                    <a16:creationId xmlns:a16="http://schemas.microsoft.com/office/drawing/2014/main" id="{4B340188-B9BE-4850-9741-5C5340B0DD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07791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583ECAF-5E39-4A07-BC6E-4AF0DAC6731F}"/>
                  </a:ext>
                </a:extLst>
              </p:cNvPr>
              <p:cNvSpPr/>
              <p:nvPr/>
            </p:nvSpPr>
            <p:spPr>
              <a:xfrm>
                <a:off x="4307791" y="769140"/>
                <a:ext cx="72293" cy="98581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7D1811FE-C3DD-41D5-AD60-930D0E8FA240}"/>
                  </a:ext>
                </a:extLst>
              </p:cNvPr>
              <p:cNvSpPr/>
              <p:nvPr/>
            </p:nvSpPr>
            <p:spPr>
              <a:xfrm>
                <a:off x="3512849" y="1754700"/>
                <a:ext cx="794259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2F3B974-3EDD-43C8-9D75-ED628A0643AD}"/>
                </a:ext>
              </a:extLst>
            </p:cNvPr>
            <p:cNvSpPr/>
            <p:nvPr/>
          </p:nvSpPr>
          <p:spPr>
            <a:xfrm>
              <a:off x="1012829" y="2075517"/>
              <a:ext cx="6163678" cy="2525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B220BB2F-25B4-4954-B45D-02BED57C16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145425"/>
              <a:ext cx="6054577" cy="785089"/>
              <a:chOff x="1077816" y="1942725"/>
              <a:chExt cx="4251589" cy="551298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AABFFE3E-79FA-45F7-B340-36DD6DF16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42E5BCD7-36E9-4ADB-AB0E-E78D5F316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0" name="그림 269">
                <a:extLst>
                  <a:ext uri="{FF2B5EF4-FFF2-40B4-BE49-F238E27FC236}">
                    <a16:creationId xmlns:a16="http://schemas.microsoft.com/office/drawing/2014/main" id="{F84C6EC2-8B17-4CE1-9A8D-9F41A9A3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840AC9CD-8B98-4CB1-A79C-3EAD6D11B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2" name="그림 271">
                <a:extLst>
                  <a:ext uri="{FF2B5EF4-FFF2-40B4-BE49-F238E27FC236}">
                    <a16:creationId xmlns:a16="http://schemas.microsoft.com/office/drawing/2014/main" id="{8C41F74B-2586-4897-B7D2-44BC72F51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171B9E45-5024-4992-A7E1-2BD6B9BAD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940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8" name="그림 277">
                <a:extLst>
                  <a:ext uri="{FF2B5EF4-FFF2-40B4-BE49-F238E27FC236}">
                    <a16:creationId xmlns:a16="http://schemas.microsoft.com/office/drawing/2014/main" id="{7D68AA44-7089-4745-AB84-ABFD3AE1D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125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5" name="그림 284">
                <a:extLst>
                  <a:ext uri="{FF2B5EF4-FFF2-40B4-BE49-F238E27FC236}">
                    <a16:creationId xmlns:a16="http://schemas.microsoft.com/office/drawing/2014/main" id="{5DD0941F-C30A-4CE0-866B-CFEC4AEC4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819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26D76DF3-270A-4049-BD64-2044A7612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558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5" name="그림 294">
                <a:extLst>
                  <a:ext uri="{FF2B5EF4-FFF2-40B4-BE49-F238E27FC236}">
                    <a16:creationId xmlns:a16="http://schemas.microsoft.com/office/drawing/2014/main" id="{DDA572BB-28BD-490F-B509-42970028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96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35F2587-2567-40CA-8BB9-2F3C404CF9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974139"/>
              <a:ext cx="3004795" cy="785089"/>
              <a:chOff x="1077816" y="1942725"/>
              <a:chExt cx="2109999" cy="551298"/>
            </a:xfrm>
          </p:grpSpPr>
          <p:pic>
            <p:nvPicPr>
              <p:cNvPr id="297" name="그림 296">
                <a:extLst>
                  <a:ext uri="{FF2B5EF4-FFF2-40B4-BE49-F238E27FC236}">
                    <a16:creationId xmlns:a16="http://schemas.microsoft.com/office/drawing/2014/main" id="{E9C6E373-FC56-4A4D-A0A8-9FFE7FD1A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95D0DFDD-99E7-4DEB-BBF6-36CC4D844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9" name="그림 298">
                <a:extLst>
                  <a:ext uri="{FF2B5EF4-FFF2-40B4-BE49-F238E27FC236}">
                    <a16:creationId xmlns:a16="http://schemas.microsoft.com/office/drawing/2014/main" id="{786BD42B-F9DE-4FB1-B051-BC7F3105D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0" name="그림 299">
                <a:extLst>
                  <a:ext uri="{FF2B5EF4-FFF2-40B4-BE49-F238E27FC236}">
                    <a16:creationId xmlns:a16="http://schemas.microsoft.com/office/drawing/2014/main" id="{4BD8EC92-9FB9-4013-A843-737F12604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1" name="그림 300">
                <a:extLst>
                  <a:ext uri="{FF2B5EF4-FFF2-40B4-BE49-F238E27FC236}">
                    <a16:creationId xmlns:a16="http://schemas.microsoft.com/office/drawing/2014/main" id="{58BC31BC-DF6C-4B74-9D03-BEEAA585D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31" name="사각형: 잘린 한쪽 모서리 330">
              <a:extLst>
                <a:ext uri="{FF2B5EF4-FFF2-40B4-BE49-F238E27FC236}">
                  <a16:creationId xmlns:a16="http://schemas.microsoft.com/office/drawing/2014/main" id="{40A93F33-65D6-4072-BAE0-DF4C2B640D71}"/>
                </a:ext>
              </a:extLst>
            </p:cNvPr>
            <p:cNvSpPr/>
            <p:nvPr/>
          </p:nvSpPr>
          <p:spPr>
            <a:xfrm flipV="1">
              <a:off x="1017654" y="1799251"/>
              <a:ext cx="1374915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726374D-67D5-4362-B2C7-7CA60D4F5B8B}"/>
                </a:ext>
              </a:extLst>
            </p:cNvPr>
            <p:cNvSpPr txBox="1"/>
            <p:nvPr/>
          </p:nvSpPr>
          <p:spPr>
            <a:xfrm>
              <a:off x="1017653" y="1799251"/>
              <a:ext cx="1265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</a:rPr>
                <a:t>01.</a:t>
              </a:r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 부대 기물 설정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258ED04B-F4C0-4BC0-B2EB-4255D3B29727}"/>
                </a:ext>
              </a:extLst>
            </p:cNvPr>
            <p:cNvSpPr/>
            <p:nvPr/>
          </p:nvSpPr>
          <p:spPr>
            <a:xfrm>
              <a:off x="2501674" y="1834499"/>
              <a:ext cx="241113" cy="175832"/>
            </a:xfrm>
            <a:prstGeom prst="rightArrow">
              <a:avLst>
                <a:gd name="adj1" fmla="val 100000"/>
                <a:gd name="adj2" fmla="val 10778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3" name="그림 332">
              <a:extLst>
                <a:ext uri="{FF2B5EF4-FFF2-40B4-BE49-F238E27FC236}">
                  <a16:creationId xmlns:a16="http://schemas.microsoft.com/office/drawing/2014/main" id="{730B38AA-DB1C-4B78-84B4-DB0F0B50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3225" y="460889"/>
              <a:ext cx="425181" cy="21083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27B92EA2-3CFA-4C63-A176-0400F42DC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2772"/>
            <a:stretch/>
          </p:blipFill>
          <p:spPr>
            <a:xfrm>
              <a:off x="7628528" y="671722"/>
              <a:ext cx="2240127" cy="3925632"/>
            </a:xfrm>
            <a:prstGeom prst="rect">
              <a:avLst/>
            </a:prstGeom>
          </p:spPr>
        </p:pic>
      </p:grp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AEBCF99-30B3-41F8-924F-27DF10872AA9}"/>
              </a:ext>
            </a:extLst>
          </p:cNvPr>
          <p:cNvSpPr/>
          <p:nvPr/>
        </p:nvSpPr>
        <p:spPr>
          <a:xfrm>
            <a:off x="119666" y="5790190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8075C8-3D77-4D87-9EFC-A4DA5D77FB3D}"/>
              </a:ext>
            </a:extLst>
          </p:cNvPr>
          <p:cNvSpPr txBox="1"/>
          <p:nvPr/>
        </p:nvSpPr>
        <p:spPr>
          <a:xfrm>
            <a:off x="181212" y="5922135"/>
            <a:ext cx="344029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7402CA-2B5F-4185-B226-BA5586882523}"/>
              </a:ext>
            </a:extLst>
          </p:cNvPr>
          <p:cNvSpPr/>
          <p:nvPr/>
        </p:nvSpPr>
        <p:spPr>
          <a:xfrm>
            <a:off x="1278062" y="6252025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7880BE85-7B0E-4207-A0C2-9AA8A9D5E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9897" y="1944159"/>
            <a:ext cx="3572566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659"/>
              </p:ext>
            </p:extLst>
          </p:nvPr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2FE06F-B740-4A6F-BA9C-C33E8611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897" y="2131202"/>
            <a:ext cx="1975186" cy="27433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04CFC4-6B2F-4A48-922A-B661B8CC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38" y="2142867"/>
            <a:ext cx="1975186" cy="27433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CE5F81-7890-4B80-9A54-07FA2C5F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952" y="2132076"/>
            <a:ext cx="1975186" cy="27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28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DC8C70FA-83BA-43B3-93BE-81BA8BDB7788}"/>
              </a:ext>
            </a:extLst>
          </p:cNvPr>
          <p:cNvSpPr>
            <a:spLocks noChangeAspect="1"/>
          </p:cNvSpPr>
          <p:nvPr/>
        </p:nvSpPr>
        <p:spPr>
          <a:xfrm>
            <a:off x="6098243" y="5361496"/>
            <a:ext cx="733143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3B3025-4716-4898-B794-7E567725E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88" y="5361499"/>
            <a:ext cx="500820" cy="5197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0ADF10B-1827-4115-9F5E-67C6CB6B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83" y="5361496"/>
            <a:ext cx="500820" cy="5197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F6E66-1B77-466E-AD7E-00E6A883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5" y="5361499"/>
            <a:ext cx="500820" cy="51972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1B73B4-1A7C-4BD5-8ED2-27B864D5E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0" y="5361496"/>
            <a:ext cx="500820" cy="519721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D2B58264-FF35-467A-851C-475221D6CE9F}"/>
              </a:ext>
            </a:extLst>
          </p:cNvPr>
          <p:cNvSpPr>
            <a:spLocks noChangeAspect="1"/>
          </p:cNvSpPr>
          <p:nvPr/>
        </p:nvSpPr>
        <p:spPr>
          <a:xfrm>
            <a:off x="3501847" y="5361499"/>
            <a:ext cx="1037857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EF127D-EAAB-4450-8983-0A07D5E79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8" y="5361505"/>
            <a:ext cx="506328" cy="525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0F531-3450-4135-BE62-2EC48BDF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2" y="5361505"/>
            <a:ext cx="506328" cy="525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37CAEC-11BF-41B7-B307-5878AFF05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26" y="5361505"/>
            <a:ext cx="506328" cy="525436"/>
          </a:xfrm>
          <a:prstGeom prst="rect">
            <a:avLst/>
          </a:prstGeom>
        </p:spPr>
      </p:pic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7D5AE083-73BF-4671-B010-DA88F0E0810A}"/>
              </a:ext>
            </a:extLst>
          </p:cNvPr>
          <p:cNvSpPr>
            <a:spLocks noChangeAspect="1"/>
          </p:cNvSpPr>
          <p:nvPr/>
        </p:nvSpPr>
        <p:spPr>
          <a:xfrm>
            <a:off x="911715" y="5361533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F71EC-D54F-48FA-875B-016906F6B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" y="5361519"/>
            <a:ext cx="506334" cy="52544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2E68FA18-415D-4D1F-927E-9C137631BF4E}"/>
              </a:ext>
            </a:extLst>
          </p:cNvPr>
          <p:cNvSpPr>
            <a:spLocks noChangeAspect="1"/>
          </p:cNvSpPr>
          <p:nvPr/>
        </p:nvSpPr>
        <p:spPr>
          <a:xfrm>
            <a:off x="2206687" y="5361519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FDB332-E271-4AA5-8883-25C813888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6" y="5361505"/>
            <a:ext cx="506334" cy="525447"/>
          </a:xfrm>
          <a:prstGeom prst="rect">
            <a:avLst/>
          </a:prstGeom>
        </p:spPr>
      </p:pic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2" y="1984789"/>
            <a:ext cx="800148" cy="532437"/>
            <a:chOff x="6096800" y="711193"/>
            <a:chExt cx="781044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800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90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34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3E9BB-94BA-4EBC-A4E2-1B48ADA2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9" y="2005009"/>
            <a:ext cx="1393846" cy="1590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69338AC-97EA-4C31-9362-B9D646620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639" y="3952537"/>
            <a:ext cx="396604" cy="58602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59C8D4D-478B-4A7F-BBCA-44D9DBC5CA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385" y="3329967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10430</TotalTime>
  <Pages>7</Pages>
  <Words>4017</Words>
  <Characters>0</Characters>
  <Application>Microsoft Office PowerPoint</Application>
  <DocSecurity>0</DocSecurity>
  <PresentationFormat>와이드스크린</PresentationFormat>
  <Lines>0</Lines>
  <Paragraphs>1332</Paragraphs>
  <Slides>94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4970</cp:revision>
  <dcterms:modified xsi:type="dcterms:W3CDTF">2025-01-16T10:52:56Z</dcterms:modified>
  <cp:version>9.103.97.45139</cp:version>
</cp:coreProperties>
</file>